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3625" cy="30275213"/>
  <p:notesSz cx="6797675" cy="9926638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7" d="100"/>
          <a:sy n="37" d="100"/>
        </p:scale>
        <p:origin x="-802" y="3442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386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32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152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27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18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43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69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615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37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02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8B365-272A-4C3D-BE82-E7ED8CE7C2EA}" type="datetimeFigureOut">
              <a:rPr lang="zh-TW" altLang="en-US" smtClean="0"/>
              <a:t>2020/12/10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514B6-9CC6-4134-8144-4285D8D912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472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338295">
            <a:off x="-182960" y="27512019"/>
            <a:ext cx="3353187" cy="335318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74028">
            <a:off x="17318571" y="27314350"/>
            <a:ext cx="4518539" cy="451853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52" y="-231483"/>
            <a:ext cx="5760000" cy="576000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683899" y="28896224"/>
            <a:ext cx="1448345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專題演講歡迎各系所前來聆聽，將開放教師在職進修及公務人員終身學習數。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81240">
            <a:off x="15435697" y="-754759"/>
            <a:ext cx="6120000" cy="6120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13487" y="1003197"/>
            <a:ext cx="18239873" cy="1419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b="1" dirty="0" smtClean="0">
                <a:solidFill>
                  <a:schemeClr val="tx1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109</a:t>
            </a:r>
            <a:r>
              <a:rPr lang="zh-TW" altLang="en-US" sz="6000" b="1" dirty="0" smtClean="0">
                <a:solidFill>
                  <a:schemeClr val="tx1"/>
                </a:solidFill>
                <a:latin typeface="王漢宗顏楷體繁" panose="02000500000000000000" pitchFamily="2" charset="-120"/>
                <a:ea typeface="王漢宗顏楷體繁" panose="02000500000000000000" pitchFamily="2" charset="-120"/>
              </a:rPr>
              <a:t>學年度第一學期活動課程預定表</a:t>
            </a:r>
            <a:endParaRPr lang="en-US" altLang="zh-TW" sz="6000" b="1" dirty="0" smtClean="0">
              <a:solidFill>
                <a:schemeClr val="tx1"/>
              </a:solidFill>
              <a:latin typeface="王漢宗顏楷體繁" panose="02000500000000000000" pitchFamily="2" charset="-120"/>
              <a:ea typeface="王漢宗顏楷體繁" panose="02000500000000000000" pitchFamily="2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336941"/>
              </p:ext>
            </p:extLst>
          </p:nvPr>
        </p:nvGraphicFramePr>
        <p:xfrm>
          <a:off x="1708486" y="3320720"/>
          <a:ext cx="18215809" cy="254285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684733">
                  <a:extLst>
                    <a:ext uri="{9D8B030D-6E8A-4147-A177-3AD203B41FA5}">
                      <a16:colId xmlns:a16="http://schemas.microsoft.com/office/drawing/2014/main" xmlns="" val="3385285806"/>
                    </a:ext>
                  </a:extLst>
                </a:gridCol>
                <a:gridCol w="11232280">
                  <a:extLst>
                    <a:ext uri="{9D8B030D-6E8A-4147-A177-3AD203B41FA5}">
                      <a16:colId xmlns:a16="http://schemas.microsoft.com/office/drawing/2014/main" xmlns="" val="2732761559"/>
                    </a:ext>
                  </a:extLst>
                </a:gridCol>
                <a:gridCol w="4298796">
                  <a:extLst>
                    <a:ext uri="{9D8B030D-6E8A-4147-A177-3AD203B41FA5}">
                      <a16:colId xmlns:a16="http://schemas.microsoft.com/office/drawing/2014/main" xmlns="" val="619622861"/>
                    </a:ext>
                  </a:extLst>
                </a:gridCol>
              </a:tblGrid>
              <a:tr h="71772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活動名稱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地點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7885614"/>
                  </a:ext>
                </a:extLst>
              </a:tr>
              <a:tr h="140412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13:20~15:10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大學部期初師生座談會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初教館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B202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講堂教室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033706"/>
                  </a:ext>
                </a:extLst>
              </a:tr>
              <a:tr h="140412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23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18:30~19:30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碩專班期初師生座談會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教育館</a:t>
                      </a: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B03-103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演講廳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7656704"/>
                  </a:ext>
                </a:extLst>
              </a:tr>
              <a:tr h="140412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15:20~17:10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碩博士班期初師生座談會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教育館</a:t>
                      </a: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B03-103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演講廳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120613"/>
                  </a:ext>
                </a:extLst>
              </a:tr>
              <a:tr h="2273457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13:20~15:10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【系專題演講</a:t>
                      </a: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講者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en-US" altLang="zh-TW" sz="3200" b="1" kern="1200" dirty="0" err="1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youtuber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小宅實驗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Penney(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曾培菱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小姐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講題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傾聽自己的內心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初教館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B202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講堂教室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2017061"/>
                  </a:ext>
                </a:extLst>
              </a:tr>
              <a:tr h="2121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13:20~15:10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【系專題演講</a:t>
                      </a: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講者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作家陳浪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先生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講題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哪裡，是我的流浪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初教館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B202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講堂教室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49514850"/>
                  </a:ext>
                </a:extLst>
              </a:tr>
              <a:tr h="2045592">
                <a:tc>
                  <a:txBody>
                    <a:bodyPr/>
                    <a:lstStyle/>
                    <a:p>
                      <a:pPr marL="388620" indent="-38862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10/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88620" indent="-38862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0~17: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研討會</a:t>
                      </a: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國立嘉義大學師範學院教育系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2020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「災疫時代的教育省思」學術研討會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</a:t>
                      </a: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館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7174479"/>
                  </a:ext>
                </a:extLst>
              </a:tr>
              <a:tr h="212185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13:20~15:10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【系專題演講</a:t>
                      </a: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講者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許律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許律雯</a:t>
                      </a:r>
                      <a:r>
                        <a:rPr lang="en-US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r>
                        <a:rPr lang="zh-TW" altLang="en-US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小姐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講題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zh-TW" sz="3200" b="1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幸福的人沒有故事說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初教館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B202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講堂教室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3417106"/>
                  </a:ext>
                </a:extLst>
              </a:tr>
              <a:tr h="193070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05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15:20~17:10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【所專題演講</a:t>
                      </a: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講者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鄭勝耀 教授</a:t>
                      </a:r>
                      <a:endParaRPr lang="en-US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講題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素養導向的課程想像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教育館</a:t>
                      </a: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B03-103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演講廳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4094019"/>
                  </a:ext>
                </a:extLst>
              </a:tr>
              <a:tr h="185941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11/19(</a:t>
                      </a: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15:20~17:10</a:t>
                      </a: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【所專題演講】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講者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教育部國教司前司長 楊昌裕 博士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講題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法治原則下的卓越決策與領導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38324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教育館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B03-103</a:t>
                      </a: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演講廳</a:t>
                      </a: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08505895"/>
                  </a:ext>
                </a:extLst>
              </a:tr>
              <a:tr h="200244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12/03(</a:t>
                      </a: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15:20~17:10</a:t>
                      </a: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【所專題演講】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講者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陳文瑜 校長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講題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食育在校園中的實踐</a:t>
                      </a: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38324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教育館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B03-103</a:t>
                      </a: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演講廳</a:t>
                      </a: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7626102"/>
                  </a:ext>
                </a:extLst>
              </a:tr>
              <a:tr h="1542348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en-US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en-US" altLang="zh-TW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en-US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0~1</a:t>
                      </a:r>
                      <a:r>
                        <a:rPr lang="en-US" altLang="zh-TW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en-US" altLang="zh-TW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en-US" sz="3200" b="1" kern="10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碩博班期末師生</a:t>
                      </a: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座談會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暨耶誕晚會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學餐三樓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97860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12/31(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四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2138324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15:20~17:10</a:t>
                      </a: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所專題演講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講者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簡成熙 教授</a:t>
                      </a: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88620" indent="-38862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講題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公民教育應該強調愛國嗎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?</a:t>
                      </a:r>
                      <a:endParaRPr lang="zh-TW" altLang="en-US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38324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教育館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B03-103</a:t>
                      </a:r>
                      <a:r>
                        <a:rPr lang="zh-TW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演講廳</a:t>
                      </a:r>
                      <a:endParaRPr lang="zh-TW" altLang="zh-TW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32559670"/>
                  </a:ext>
                </a:extLst>
              </a:tr>
              <a:tr h="140412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110/1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 </a:t>
                      </a:r>
                      <a:endParaRPr lang="en-US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13:20~15:10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大學部期末師生座談會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初教</a:t>
                      </a:r>
                      <a:r>
                        <a:rPr 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館</a:t>
                      </a:r>
                      <a:r>
                        <a:rPr lang="zh-TW" alt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B202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講堂教室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0598688"/>
                  </a:ext>
                </a:extLst>
              </a:tr>
              <a:tr h="121812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110/1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3200" b="1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3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18:30~19:30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碩專班期末師生座談會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教育館</a:t>
                      </a:r>
                      <a:r>
                        <a:rPr lang="en-US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B03-103</a:t>
                      </a:r>
                      <a:r>
                        <a:rPr lang="zh-TW" sz="3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演講廳</a:t>
                      </a:r>
                      <a:endParaRPr lang="zh-TW" sz="3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730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4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376</Words>
  <Application>Microsoft Office PowerPoint</Application>
  <PresentationFormat>自訂</PresentationFormat>
  <Paragraphs>132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asusi5-2</cp:lastModifiedBy>
  <cp:revision>36</cp:revision>
  <cp:lastPrinted>2020-02-25T01:35:48Z</cp:lastPrinted>
  <dcterms:created xsi:type="dcterms:W3CDTF">2020-02-18T02:17:15Z</dcterms:created>
  <dcterms:modified xsi:type="dcterms:W3CDTF">2020-12-10T05:54:48Z</dcterms:modified>
</cp:coreProperties>
</file>